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6"/>
  </p:notesMasterIdLst>
  <p:sldIdLst>
    <p:sldId id="256" r:id="rId2"/>
    <p:sldId id="257" r:id="rId3"/>
    <p:sldId id="260" r:id="rId4"/>
    <p:sldId id="262" r:id="rId5"/>
  </p:sldIdLst>
  <p:sldSz cx="9144000" cy="5143500" type="screen16x9"/>
  <p:notesSz cx="6858000" cy="9144000"/>
  <p:embeddedFontLst>
    <p:embeddedFont>
      <p:font typeface="Roboto Serif SemiBold" charset="0"/>
      <p:regular r:id="rId7"/>
      <p:bold r:id="rId8"/>
      <p:italic r:id="rId9"/>
      <p:boldItalic r:id="rId10"/>
    </p:embeddedFont>
    <p:embeddedFont>
      <p:font typeface="Lato" charset="0"/>
      <p:regular r:id="rId11"/>
      <p:bold r:id="rId12"/>
      <p:italic r:id="rId13"/>
      <p:boldItalic r:id="rId14"/>
    </p:embeddedFont>
    <p:embeddedFont>
      <p:font typeface="Assistant" charset="-79"/>
      <p:regular r:id="rId15"/>
      <p:bold r:id="rId16"/>
    </p:embeddedFont>
    <p:embeddedFont>
      <p:font typeface="Roboto Serif" charset="0"/>
      <p:regular r:id="rId17"/>
      <p:bold r:id="rId18"/>
      <p:italic r:id="rId19"/>
      <p:boldItalic r:id="rId20"/>
    </p:embeddedFont>
    <p:embeddedFont>
      <p:font typeface="Gantari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F4EC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77390AC9-D5E8-4E94-B60D-3EECD37A8108}">
  <a:tblStyle styleId="{77390AC9-D5E8-4E94-B60D-3EECD37A81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-77" y="-2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5.fntdata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24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23" Type="http://schemas.openxmlformats.org/officeDocument/2006/relationships/font" Target="fonts/font17.fntdata"/><Relationship Id="rId28" Type="http://schemas.openxmlformats.org/officeDocument/2006/relationships/tableStyles" Target="tableStyles.xml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font" Target="fonts/font1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400618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7c4c9014b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7c4c9014b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33f6155f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33f6155f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198225" y="221925"/>
            <a:ext cx="8757900" cy="4692300"/>
          </a:xfrm>
          <a:prstGeom prst="rect">
            <a:avLst/>
          </a:prstGeom>
          <a:solidFill>
            <a:srgbClr val="DACBB6">
              <a:alpha val="48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358550" y="593475"/>
            <a:ext cx="187800" cy="3956550"/>
            <a:chOff x="386025" y="588225"/>
            <a:chExt cx="187800" cy="3956550"/>
          </a:xfrm>
        </p:grpSpPr>
        <p:sp>
          <p:nvSpPr>
            <p:cNvPr id="12" name="Google Shape;12;p2"/>
            <p:cNvSpPr/>
            <p:nvPr/>
          </p:nvSpPr>
          <p:spPr>
            <a:xfrm>
              <a:off x="386025" y="588225"/>
              <a:ext cx="187800" cy="187800"/>
            </a:xfrm>
            <a:prstGeom prst="flowChartConnector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dist="66675" dir="3000000" algn="bl" rotWithShape="0">
                <a:srgbClr val="000000">
                  <a:alpha val="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86025" y="1216350"/>
              <a:ext cx="187800" cy="187800"/>
            </a:xfrm>
            <a:prstGeom prst="flowChartConnector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dist="66675" dir="3000000" algn="bl" rotWithShape="0">
                <a:srgbClr val="000000">
                  <a:alpha val="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86025" y="3728850"/>
              <a:ext cx="187800" cy="187800"/>
            </a:xfrm>
            <a:prstGeom prst="flowChartConnector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dist="66675" dir="3000000" algn="bl" rotWithShape="0">
                <a:srgbClr val="000000">
                  <a:alpha val="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86025" y="4356975"/>
              <a:ext cx="187800" cy="187800"/>
            </a:xfrm>
            <a:prstGeom prst="flowChartConnector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dist="66675" dir="3000000" algn="bl" rotWithShape="0">
                <a:srgbClr val="000000">
                  <a:alpha val="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86025" y="2472600"/>
              <a:ext cx="187800" cy="187800"/>
            </a:xfrm>
            <a:prstGeom prst="flowChartConnector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dist="66675" dir="3000000" algn="bl" rotWithShape="0">
                <a:srgbClr val="000000">
                  <a:alpha val="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86025" y="3100725"/>
              <a:ext cx="187800" cy="187800"/>
            </a:xfrm>
            <a:prstGeom prst="flowChartConnector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dist="66675" dir="3000000" algn="bl" rotWithShape="0">
                <a:srgbClr val="000000">
                  <a:alpha val="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86025" y="1844475"/>
              <a:ext cx="187800" cy="187800"/>
            </a:xfrm>
            <a:prstGeom prst="flowChartConnector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dist="66675" dir="3000000" algn="bl" rotWithShape="0">
                <a:srgbClr val="000000">
                  <a:alpha val="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780676" y="539500"/>
            <a:ext cx="5197500" cy="212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780663" y="2668300"/>
            <a:ext cx="4528800" cy="47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2"/>
          <p:cNvSpPr>
            <a:spLocks noGrp="1"/>
          </p:cNvSpPr>
          <p:nvPr>
            <p:ph type="pic" idx="2"/>
          </p:nvPr>
        </p:nvSpPr>
        <p:spPr>
          <a:xfrm rot="-307501">
            <a:off x="5884482" y="647526"/>
            <a:ext cx="2287043" cy="2154499"/>
          </a:xfrm>
          <a:prstGeom prst="rect">
            <a:avLst/>
          </a:prstGeom>
          <a:noFill/>
          <a:ln w="114300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2" name="Google Shape;22;p2"/>
          <p:cNvSpPr>
            <a:spLocks noGrp="1"/>
          </p:cNvSpPr>
          <p:nvPr>
            <p:ph type="pic" idx="3"/>
          </p:nvPr>
        </p:nvSpPr>
        <p:spPr>
          <a:xfrm rot="358855">
            <a:off x="5516721" y="2617105"/>
            <a:ext cx="2018286" cy="1901238"/>
          </a:xfrm>
          <a:prstGeom prst="rect">
            <a:avLst/>
          </a:prstGeom>
          <a:noFill/>
          <a:ln w="114300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23" name="Google Shape;23;p2"/>
          <p:cNvCxnSpPr/>
          <p:nvPr/>
        </p:nvCxnSpPr>
        <p:spPr>
          <a:xfrm>
            <a:off x="719875" y="231775"/>
            <a:ext cx="0" cy="468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24;p2"/>
          <p:cNvSpPr>
            <a:spLocks noGrp="1"/>
          </p:cNvSpPr>
          <p:nvPr>
            <p:ph type="pic" idx="4"/>
          </p:nvPr>
        </p:nvSpPr>
        <p:spPr>
          <a:xfrm rot="-374561">
            <a:off x="2866821" y="3324867"/>
            <a:ext cx="2783707" cy="1364373"/>
          </a:xfrm>
          <a:prstGeom prst="rect">
            <a:avLst/>
          </a:prstGeom>
          <a:noFill/>
          <a:ln w="114300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6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6"/>
          <p:cNvSpPr/>
          <p:nvPr/>
        </p:nvSpPr>
        <p:spPr>
          <a:xfrm>
            <a:off x="198225" y="221925"/>
            <a:ext cx="8757900" cy="4692300"/>
          </a:xfrm>
          <a:prstGeom prst="rect">
            <a:avLst/>
          </a:prstGeom>
          <a:solidFill>
            <a:srgbClr val="DACBB6">
              <a:alpha val="48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76" name="Google Shape;76;p6"/>
          <p:cNvGrpSpPr/>
          <p:nvPr/>
        </p:nvGrpSpPr>
        <p:grpSpPr>
          <a:xfrm>
            <a:off x="358550" y="593475"/>
            <a:ext cx="187800" cy="3956550"/>
            <a:chOff x="386025" y="588225"/>
            <a:chExt cx="187800" cy="3956550"/>
          </a:xfrm>
        </p:grpSpPr>
        <p:sp>
          <p:nvSpPr>
            <p:cNvPr id="77" name="Google Shape;77;p6"/>
            <p:cNvSpPr/>
            <p:nvPr/>
          </p:nvSpPr>
          <p:spPr>
            <a:xfrm>
              <a:off x="386025" y="588225"/>
              <a:ext cx="187800" cy="187800"/>
            </a:xfrm>
            <a:prstGeom prst="flowChartConnector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dist="66675" dir="3000000" algn="bl" rotWithShape="0">
                <a:srgbClr val="000000">
                  <a:alpha val="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8" name="Google Shape;78;p6"/>
            <p:cNvSpPr/>
            <p:nvPr/>
          </p:nvSpPr>
          <p:spPr>
            <a:xfrm>
              <a:off x="386025" y="1216350"/>
              <a:ext cx="187800" cy="187800"/>
            </a:xfrm>
            <a:prstGeom prst="flowChartConnector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dist="66675" dir="3000000" algn="bl" rotWithShape="0">
                <a:srgbClr val="000000">
                  <a:alpha val="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9" name="Google Shape;79;p6"/>
            <p:cNvSpPr/>
            <p:nvPr/>
          </p:nvSpPr>
          <p:spPr>
            <a:xfrm>
              <a:off x="386025" y="3728850"/>
              <a:ext cx="187800" cy="187800"/>
            </a:xfrm>
            <a:prstGeom prst="flowChartConnector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dist="66675" dir="3000000" algn="bl" rotWithShape="0">
                <a:srgbClr val="000000">
                  <a:alpha val="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0" name="Google Shape;80;p6"/>
            <p:cNvSpPr/>
            <p:nvPr/>
          </p:nvSpPr>
          <p:spPr>
            <a:xfrm>
              <a:off x="386025" y="4356975"/>
              <a:ext cx="187800" cy="187800"/>
            </a:xfrm>
            <a:prstGeom prst="flowChartConnector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dist="66675" dir="3000000" algn="bl" rotWithShape="0">
                <a:srgbClr val="000000">
                  <a:alpha val="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1" name="Google Shape;81;p6"/>
            <p:cNvSpPr/>
            <p:nvPr/>
          </p:nvSpPr>
          <p:spPr>
            <a:xfrm>
              <a:off x="386025" y="2472600"/>
              <a:ext cx="187800" cy="187800"/>
            </a:xfrm>
            <a:prstGeom prst="flowChartConnector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dist="66675" dir="3000000" algn="bl" rotWithShape="0">
                <a:srgbClr val="000000">
                  <a:alpha val="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2" name="Google Shape;82;p6"/>
            <p:cNvSpPr/>
            <p:nvPr/>
          </p:nvSpPr>
          <p:spPr>
            <a:xfrm>
              <a:off x="386025" y="3100725"/>
              <a:ext cx="187800" cy="187800"/>
            </a:xfrm>
            <a:prstGeom prst="flowChartConnector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dist="66675" dir="3000000" algn="bl" rotWithShape="0">
                <a:srgbClr val="000000">
                  <a:alpha val="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3" name="Google Shape;83;p6"/>
            <p:cNvSpPr/>
            <p:nvPr/>
          </p:nvSpPr>
          <p:spPr>
            <a:xfrm>
              <a:off x="386025" y="1844475"/>
              <a:ext cx="187800" cy="187800"/>
            </a:xfrm>
            <a:prstGeom prst="flowChartConnector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dist="66675" dir="3000000" algn="bl" rotWithShape="0">
                <a:srgbClr val="000000">
                  <a:alpha val="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84" name="Google Shape;84;p6"/>
          <p:cNvCxnSpPr/>
          <p:nvPr/>
        </p:nvCxnSpPr>
        <p:spPr>
          <a:xfrm>
            <a:off x="719875" y="231775"/>
            <a:ext cx="0" cy="468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" name="Google Shape;8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9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9"/>
          <p:cNvSpPr/>
          <p:nvPr/>
        </p:nvSpPr>
        <p:spPr>
          <a:xfrm>
            <a:off x="198225" y="221925"/>
            <a:ext cx="8757900" cy="4692300"/>
          </a:xfrm>
          <a:prstGeom prst="rect">
            <a:avLst/>
          </a:prstGeom>
          <a:solidFill>
            <a:srgbClr val="DACBB6">
              <a:alpha val="48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18" name="Google Shape;118;p9"/>
          <p:cNvGrpSpPr/>
          <p:nvPr/>
        </p:nvGrpSpPr>
        <p:grpSpPr>
          <a:xfrm>
            <a:off x="358550" y="593475"/>
            <a:ext cx="187800" cy="3956550"/>
            <a:chOff x="386025" y="588225"/>
            <a:chExt cx="187800" cy="3956550"/>
          </a:xfrm>
        </p:grpSpPr>
        <p:sp>
          <p:nvSpPr>
            <p:cNvPr id="119" name="Google Shape;119;p9"/>
            <p:cNvSpPr/>
            <p:nvPr/>
          </p:nvSpPr>
          <p:spPr>
            <a:xfrm>
              <a:off x="386025" y="588225"/>
              <a:ext cx="187800" cy="187800"/>
            </a:xfrm>
            <a:prstGeom prst="flowChartConnector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dist="66675" dir="3000000" algn="bl" rotWithShape="0">
                <a:srgbClr val="000000">
                  <a:alpha val="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0" name="Google Shape;120;p9"/>
            <p:cNvSpPr/>
            <p:nvPr/>
          </p:nvSpPr>
          <p:spPr>
            <a:xfrm>
              <a:off x="386025" y="1216350"/>
              <a:ext cx="187800" cy="187800"/>
            </a:xfrm>
            <a:prstGeom prst="flowChartConnector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dist="66675" dir="3000000" algn="bl" rotWithShape="0">
                <a:srgbClr val="000000">
                  <a:alpha val="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1" name="Google Shape;121;p9"/>
            <p:cNvSpPr/>
            <p:nvPr/>
          </p:nvSpPr>
          <p:spPr>
            <a:xfrm>
              <a:off x="386025" y="3728850"/>
              <a:ext cx="187800" cy="187800"/>
            </a:xfrm>
            <a:prstGeom prst="flowChartConnector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dist="66675" dir="3000000" algn="bl" rotWithShape="0">
                <a:srgbClr val="000000">
                  <a:alpha val="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2" name="Google Shape;122;p9"/>
            <p:cNvSpPr/>
            <p:nvPr/>
          </p:nvSpPr>
          <p:spPr>
            <a:xfrm>
              <a:off x="386025" y="4356975"/>
              <a:ext cx="187800" cy="187800"/>
            </a:xfrm>
            <a:prstGeom prst="flowChartConnector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dist="66675" dir="3000000" algn="bl" rotWithShape="0">
                <a:srgbClr val="000000">
                  <a:alpha val="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3" name="Google Shape;123;p9"/>
            <p:cNvSpPr/>
            <p:nvPr/>
          </p:nvSpPr>
          <p:spPr>
            <a:xfrm>
              <a:off x="386025" y="2472600"/>
              <a:ext cx="187800" cy="187800"/>
            </a:xfrm>
            <a:prstGeom prst="flowChartConnector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dist="66675" dir="3000000" algn="bl" rotWithShape="0">
                <a:srgbClr val="000000">
                  <a:alpha val="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4" name="Google Shape;124;p9"/>
            <p:cNvSpPr/>
            <p:nvPr/>
          </p:nvSpPr>
          <p:spPr>
            <a:xfrm>
              <a:off x="386025" y="3100725"/>
              <a:ext cx="187800" cy="187800"/>
            </a:xfrm>
            <a:prstGeom prst="flowChartConnector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dist="66675" dir="3000000" algn="bl" rotWithShape="0">
                <a:srgbClr val="000000">
                  <a:alpha val="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5" name="Google Shape;125;p9"/>
            <p:cNvSpPr/>
            <p:nvPr/>
          </p:nvSpPr>
          <p:spPr>
            <a:xfrm>
              <a:off x="386025" y="1844475"/>
              <a:ext cx="187800" cy="187800"/>
            </a:xfrm>
            <a:prstGeom prst="flowChartConnector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dist="66675" dir="3000000" algn="bl" rotWithShape="0">
                <a:srgbClr val="000000">
                  <a:alpha val="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126" name="Google Shape;126;p9"/>
          <p:cNvCxnSpPr/>
          <p:nvPr/>
        </p:nvCxnSpPr>
        <p:spPr>
          <a:xfrm>
            <a:off x="719875" y="231775"/>
            <a:ext cx="0" cy="468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" name="Google Shape;127;p9"/>
          <p:cNvSpPr txBox="1">
            <a:spLocks noGrp="1"/>
          </p:cNvSpPr>
          <p:nvPr>
            <p:ph type="title"/>
          </p:nvPr>
        </p:nvSpPr>
        <p:spPr>
          <a:xfrm>
            <a:off x="720000" y="1413525"/>
            <a:ext cx="4294800" cy="20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9"/>
          <p:cNvSpPr txBox="1">
            <a:spLocks noGrp="1"/>
          </p:cNvSpPr>
          <p:nvPr>
            <p:ph type="subTitle" idx="1"/>
          </p:nvPr>
        </p:nvSpPr>
        <p:spPr>
          <a:xfrm>
            <a:off x="720000" y="3508800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27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27"/>
          <p:cNvSpPr/>
          <p:nvPr/>
        </p:nvSpPr>
        <p:spPr>
          <a:xfrm>
            <a:off x="198225" y="221925"/>
            <a:ext cx="8757900" cy="4692300"/>
          </a:xfrm>
          <a:prstGeom prst="rect">
            <a:avLst/>
          </a:prstGeom>
          <a:solidFill>
            <a:srgbClr val="DACBB6">
              <a:alpha val="48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08" name="Google Shape;408;p27"/>
          <p:cNvGrpSpPr/>
          <p:nvPr/>
        </p:nvGrpSpPr>
        <p:grpSpPr>
          <a:xfrm rot="5400000">
            <a:off x="2294350" y="-1532675"/>
            <a:ext cx="187800" cy="3956550"/>
            <a:chOff x="386025" y="588225"/>
            <a:chExt cx="187800" cy="3956550"/>
          </a:xfrm>
        </p:grpSpPr>
        <p:sp>
          <p:nvSpPr>
            <p:cNvPr id="409" name="Google Shape;409;p27"/>
            <p:cNvSpPr/>
            <p:nvPr/>
          </p:nvSpPr>
          <p:spPr>
            <a:xfrm>
              <a:off x="386025" y="588225"/>
              <a:ext cx="187800" cy="187800"/>
            </a:xfrm>
            <a:prstGeom prst="flowChartConnector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dist="66675" dir="3000000" algn="bl" rotWithShape="0">
                <a:srgbClr val="000000">
                  <a:alpha val="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10" name="Google Shape;410;p27"/>
            <p:cNvSpPr/>
            <p:nvPr/>
          </p:nvSpPr>
          <p:spPr>
            <a:xfrm>
              <a:off x="386025" y="1216350"/>
              <a:ext cx="187800" cy="187800"/>
            </a:xfrm>
            <a:prstGeom prst="flowChartConnector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dist="66675" dir="3000000" algn="bl" rotWithShape="0">
                <a:srgbClr val="000000">
                  <a:alpha val="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11" name="Google Shape;411;p27"/>
            <p:cNvSpPr/>
            <p:nvPr/>
          </p:nvSpPr>
          <p:spPr>
            <a:xfrm>
              <a:off x="386025" y="3728850"/>
              <a:ext cx="187800" cy="187800"/>
            </a:xfrm>
            <a:prstGeom prst="flowChartConnector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dist="66675" dir="3000000" algn="bl" rotWithShape="0">
                <a:srgbClr val="000000">
                  <a:alpha val="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12" name="Google Shape;412;p27"/>
            <p:cNvSpPr/>
            <p:nvPr/>
          </p:nvSpPr>
          <p:spPr>
            <a:xfrm>
              <a:off x="386025" y="4356975"/>
              <a:ext cx="187800" cy="187800"/>
            </a:xfrm>
            <a:prstGeom prst="flowChartConnector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dist="66675" dir="3000000" algn="bl" rotWithShape="0">
                <a:srgbClr val="000000">
                  <a:alpha val="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13" name="Google Shape;413;p27"/>
            <p:cNvSpPr/>
            <p:nvPr/>
          </p:nvSpPr>
          <p:spPr>
            <a:xfrm>
              <a:off x="386025" y="2472600"/>
              <a:ext cx="187800" cy="187800"/>
            </a:xfrm>
            <a:prstGeom prst="flowChartConnector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dist="66675" dir="3000000" algn="bl" rotWithShape="0">
                <a:srgbClr val="000000">
                  <a:alpha val="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14" name="Google Shape;414;p27"/>
            <p:cNvSpPr/>
            <p:nvPr/>
          </p:nvSpPr>
          <p:spPr>
            <a:xfrm>
              <a:off x="386025" y="3100725"/>
              <a:ext cx="187800" cy="187800"/>
            </a:xfrm>
            <a:prstGeom prst="flowChartConnector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dist="66675" dir="3000000" algn="bl" rotWithShape="0">
                <a:srgbClr val="000000">
                  <a:alpha val="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15" name="Google Shape;415;p27"/>
            <p:cNvSpPr/>
            <p:nvPr/>
          </p:nvSpPr>
          <p:spPr>
            <a:xfrm>
              <a:off x="386025" y="1844475"/>
              <a:ext cx="187800" cy="187800"/>
            </a:xfrm>
            <a:prstGeom prst="flowChartConnector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dist="66675" dir="3000000" algn="bl" rotWithShape="0">
                <a:srgbClr val="000000">
                  <a:alpha val="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416" name="Google Shape;416;p27"/>
          <p:cNvGrpSpPr/>
          <p:nvPr/>
        </p:nvGrpSpPr>
        <p:grpSpPr>
          <a:xfrm rot="5400000">
            <a:off x="6672200" y="-1532675"/>
            <a:ext cx="187800" cy="3956550"/>
            <a:chOff x="386025" y="588225"/>
            <a:chExt cx="187800" cy="3956550"/>
          </a:xfrm>
        </p:grpSpPr>
        <p:sp>
          <p:nvSpPr>
            <p:cNvPr id="417" name="Google Shape;417;p27"/>
            <p:cNvSpPr/>
            <p:nvPr/>
          </p:nvSpPr>
          <p:spPr>
            <a:xfrm>
              <a:off x="386025" y="588225"/>
              <a:ext cx="187800" cy="187800"/>
            </a:xfrm>
            <a:prstGeom prst="flowChartConnector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dist="66675" dir="3000000" algn="bl" rotWithShape="0">
                <a:srgbClr val="000000">
                  <a:alpha val="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18" name="Google Shape;418;p27"/>
            <p:cNvSpPr/>
            <p:nvPr/>
          </p:nvSpPr>
          <p:spPr>
            <a:xfrm>
              <a:off x="386025" y="1216350"/>
              <a:ext cx="187800" cy="187800"/>
            </a:xfrm>
            <a:prstGeom prst="flowChartConnector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dist="66675" dir="3000000" algn="bl" rotWithShape="0">
                <a:srgbClr val="000000">
                  <a:alpha val="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19" name="Google Shape;419;p27"/>
            <p:cNvSpPr/>
            <p:nvPr/>
          </p:nvSpPr>
          <p:spPr>
            <a:xfrm>
              <a:off x="386025" y="3728850"/>
              <a:ext cx="187800" cy="187800"/>
            </a:xfrm>
            <a:prstGeom prst="flowChartConnector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dist="66675" dir="3000000" algn="bl" rotWithShape="0">
                <a:srgbClr val="000000">
                  <a:alpha val="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20" name="Google Shape;420;p27"/>
            <p:cNvSpPr/>
            <p:nvPr/>
          </p:nvSpPr>
          <p:spPr>
            <a:xfrm>
              <a:off x="386025" y="4356975"/>
              <a:ext cx="187800" cy="187800"/>
            </a:xfrm>
            <a:prstGeom prst="flowChartConnector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dist="66675" dir="3000000" algn="bl" rotWithShape="0">
                <a:srgbClr val="000000">
                  <a:alpha val="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21" name="Google Shape;421;p27"/>
            <p:cNvSpPr/>
            <p:nvPr/>
          </p:nvSpPr>
          <p:spPr>
            <a:xfrm>
              <a:off x="386025" y="2472600"/>
              <a:ext cx="187800" cy="187800"/>
            </a:xfrm>
            <a:prstGeom prst="flowChartConnector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dist="66675" dir="3000000" algn="bl" rotWithShape="0">
                <a:srgbClr val="000000">
                  <a:alpha val="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22" name="Google Shape;422;p27"/>
            <p:cNvSpPr/>
            <p:nvPr/>
          </p:nvSpPr>
          <p:spPr>
            <a:xfrm>
              <a:off x="386025" y="3100725"/>
              <a:ext cx="187800" cy="187800"/>
            </a:xfrm>
            <a:prstGeom prst="flowChartConnector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dist="66675" dir="3000000" algn="bl" rotWithShape="0">
                <a:srgbClr val="000000">
                  <a:alpha val="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23" name="Google Shape;423;p27"/>
            <p:cNvSpPr/>
            <p:nvPr/>
          </p:nvSpPr>
          <p:spPr>
            <a:xfrm>
              <a:off x="386025" y="1844475"/>
              <a:ext cx="187800" cy="187800"/>
            </a:xfrm>
            <a:prstGeom prst="flowChartConnector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dist="66675" dir="3000000" algn="bl" rotWithShape="0">
                <a:srgbClr val="000000">
                  <a:alpha val="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8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8"/>
          <p:cNvSpPr/>
          <p:nvPr/>
        </p:nvSpPr>
        <p:spPr>
          <a:xfrm>
            <a:off x="198225" y="221925"/>
            <a:ext cx="4260300" cy="4692300"/>
          </a:xfrm>
          <a:prstGeom prst="rect">
            <a:avLst/>
          </a:prstGeom>
          <a:solidFill>
            <a:srgbClr val="DACBB6">
              <a:alpha val="48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27" name="Google Shape;427;p28"/>
          <p:cNvGrpSpPr/>
          <p:nvPr/>
        </p:nvGrpSpPr>
        <p:grpSpPr>
          <a:xfrm>
            <a:off x="358550" y="593475"/>
            <a:ext cx="187800" cy="3956550"/>
            <a:chOff x="386025" y="588225"/>
            <a:chExt cx="187800" cy="3956550"/>
          </a:xfrm>
        </p:grpSpPr>
        <p:sp>
          <p:nvSpPr>
            <p:cNvPr id="428" name="Google Shape;428;p28"/>
            <p:cNvSpPr/>
            <p:nvPr/>
          </p:nvSpPr>
          <p:spPr>
            <a:xfrm>
              <a:off x="386025" y="588225"/>
              <a:ext cx="187800" cy="187800"/>
            </a:xfrm>
            <a:prstGeom prst="flowChartConnector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dist="66675" dir="3000000" algn="bl" rotWithShape="0">
                <a:srgbClr val="000000">
                  <a:alpha val="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386025" y="1216350"/>
              <a:ext cx="187800" cy="187800"/>
            </a:xfrm>
            <a:prstGeom prst="flowChartConnector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dist="66675" dir="3000000" algn="bl" rotWithShape="0">
                <a:srgbClr val="000000">
                  <a:alpha val="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386025" y="3728850"/>
              <a:ext cx="187800" cy="187800"/>
            </a:xfrm>
            <a:prstGeom prst="flowChartConnector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dist="66675" dir="3000000" algn="bl" rotWithShape="0">
                <a:srgbClr val="000000">
                  <a:alpha val="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386025" y="4356975"/>
              <a:ext cx="187800" cy="187800"/>
            </a:xfrm>
            <a:prstGeom prst="flowChartConnector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dist="66675" dir="3000000" algn="bl" rotWithShape="0">
                <a:srgbClr val="000000">
                  <a:alpha val="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386025" y="2472600"/>
              <a:ext cx="187800" cy="187800"/>
            </a:xfrm>
            <a:prstGeom prst="flowChartConnector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dist="66675" dir="3000000" algn="bl" rotWithShape="0">
                <a:srgbClr val="000000">
                  <a:alpha val="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33" name="Google Shape;433;p28"/>
            <p:cNvSpPr/>
            <p:nvPr/>
          </p:nvSpPr>
          <p:spPr>
            <a:xfrm>
              <a:off x="386025" y="3100725"/>
              <a:ext cx="187800" cy="187800"/>
            </a:xfrm>
            <a:prstGeom prst="flowChartConnector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dist="66675" dir="3000000" algn="bl" rotWithShape="0">
                <a:srgbClr val="000000">
                  <a:alpha val="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34" name="Google Shape;434;p28"/>
            <p:cNvSpPr/>
            <p:nvPr/>
          </p:nvSpPr>
          <p:spPr>
            <a:xfrm>
              <a:off x="386025" y="1844475"/>
              <a:ext cx="187800" cy="187800"/>
            </a:xfrm>
            <a:prstGeom prst="flowChartConnector">
              <a:avLst/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dist="66675" dir="3000000" algn="bl" rotWithShape="0">
                <a:srgbClr val="000000">
                  <a:alpha val="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435" name="Google Shape;435;p28"/>
          <p:cNvCxnSpPr/>
          <p:nvPr/>
        </p:nvCxnSpPr>
        <p:spPr>
          <a:xfrm>
            <a:off x="719875" y="231775"/>
            <a:ext cx="0" cy="468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6" name="Google Shape;436;p28"/>
          <p:cNvSpPr/>
          <p:nvPr/>
        </p:nvSpPr>
        <p:spPr>
          <a:xfrm>
            <a:off x="4576075" y="221925"/>
            <a:ext cx="4380000" cy="4692300"/>
          </a:xfrm>
          <a:prstGeom prst="rect">
            <a:avLst/>
          </a:prstGeom>
          <a:solidFill>
            <a:srgbClr val="DACBB6">
              <a:alpha val="48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erif SemiBold"/>
              <a:buNone/>
              <a:defRPr sz="28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erif SemiBold"/>
              <a:buNone/>
              <a:defRPr sz="28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erif SemiBold"/>
              <a:buNone/>
              <a:defRPr sz="28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erif SemiBold"/>
              <a:buNone/>
              <a:defRPr sz="28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erif SemiBold"/>
              <a:buNone/>
              <a:defRPr sz="28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erif SemiBold"/>
              <a:buNone/>
              <a:defRPr sz="28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erif SemiBold"/>
              <a:buNone/>
              <a:defRPr sz="28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erif SemiBold"/>
              <a:buNone/>
              <a:defRPr sz="28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erif SemiBold"/>
              <a:buNone/>
              <a:defRPr sz="2800">
                <a:solidFill>
                  <a:schemeClr val="dk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58" r:id="rId4"/>
    <p:sldLayoutId id="2147483673" r:id="rId5"/>
    <p:sldLayoutId id="2147483674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5"/>
          <p:cNvSpPr txBox="1">
            <a:spLocks noGrp="1"/>
          </p:cNvSpPr>
          <p:nvPr>
            <p:ph type="ctrTitle"/>
          </p:nvPr>
        </p:nvSpPr>
        <p:spPr>
          <a:xfrm>
            <a:off x="780676" y="539500"/>
            <a:ext cx="5197500" cy="212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as-IN" sz="4400" b="1" dirty="0">
                <a:solidFill>
                  <a:srgbClr val="002060"/>
                </a:solidFill>
                <a:latin typeface="Roboto Serif"/>
                <a:ea typeface="Roboto Serif"/>
                <a:cs typeface="Roboto Serif"/>
                <a:sym typeface="Roboto Serif"/>
              </a:rPr>
              <a:t>মুজিবনগর সরকারের শপথ অনুষ্ঠান</a:t>
            </a:r>
            <a:endParaRPr sz="4400" b="1" dirty="0">
              <a:solidFill>
                <a:srgbClr val="00206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grpSp>
        <p:nvGrpSpPr>
          <p:cNvPr id="456" name="Google Shape;456;p35"/>
          <p:cNvGrpSpPr/>
          <p:nvPr/>
        </p:nvGrpSpPr>
        <p:grpSpPr>
          <a:xfrm rot="-856523">
            <a:off x="5927817" y="415790"/>
            <a:ext cx="2194599" cy="2621130"/>
            <a:chOff x="6419364" y="191095"/>
            <a:chExt cx="2484618" cy="2967516"/>
          </a:xfrm>
        </p:grpSpPr>
        <p:sp>
          <p:nvSpPr>
            <p:cNvPr id="457" name="Google Shape;457;p35"/>
            <p:cNvSpPr/>
            <p:nvPr/>
          </p:nvSpPr>
          <p:spPr>
            <a:xfrm rot="-10252217">
              <a:off x="8183781" y="2438410"/>
              <a:ext cx="671203" cy="671203"/>
            </a:xfrm>
            <a:prstGeom prst="halfFrame">
              <a:avLst>
                <a:gd name="adj1" fmla="val 33333"/>
                <a:gd name="adj2" fmla="val 33333"/>
              </a:avLst>
            </a:prstGeom>
            <a:solidFill>
              <a:schemeClr val="dk1"/>
            </a:solidFill>
            <a:ln>
              <a:noFill/>
            </a:ln>
            <a:effectLst>
              <a:outerShdw blurRad="14288" dist="9525" dir="3120000" algn="bl" rotWithShape="0">
                <a:srgbClr val="000000">
                  <a:alpha val="5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58" name="Google Shape;458;p35"/>
            <p:cNvSpPr/>
            <p:nvPr/>
          </p:nvSpPr>
          <p:spPr>
            <a:xfrm rot="546997">
              <a:off x="6468231" y="239962"/>
              <a:ext cx="670267" cy="670267"/>
            </a:xfrm>
            <a:prstGeom prst="halfFrame">
              <a:avLst>
                <a:gd name="adj1" fmla="val 33333"/>
                <a:gd name="adj2" fmla="val 33333"/>
              </a:avLst>
            </a:prstGeom>
            <a:solidFill>
              <a:schemeClr val="dk1"/>
            </a:solidFill>
            <a:ln>
              <a:noFill/>
            </a:ln>
            <a:effectLst>
              <a:outerShdw blurRad="14288" dist="9525" dir="3120000" algn="bl" rotWithShape="0">
                <a:srgbClr val="000000">
                  <a:alpha val="5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460" name="Google Shape;460;p35"/>
          <p:cNvGrpSpPr/>
          <p:nvPr/>
        </p:nvGrpSpPr>
        <p:grpSpPr>
          <a:xfrm rot="924449">
            <a:off x="5310053" y="2654244"/>
            <a:ext cx="2431623" cy="1828439"/>
            <a:chOff x="5969010" y="3122153"/>
            <a:chExt cx="2973028" cy="2235544"/>
          </a:xfrm>
        </p:grpSpPr>
        <p:sp>
          <p:nvSpPr>
            <p:cNvPr id="461" name="Google Shape;461;p35"/>
            <p:cNvSpPr/>
            <p:nvPr/>
          </p:nvSpPr>
          <p:spPr>
            <a:xfrm rot="10256506">
              <a:off x="8169546" y="4585205"/>
              <a:ext cx="720283" cy="720283"/>
            </a:xfrm>
            <a:prstGeom prst="halfFrame">
              <a:avLst>
                <a:gd name="adj1" fmla="val 33333"/>
                <a:gd name="adj2" fmla="val 33333"/>
              </a:avLst>
            </a:prstGeom>
            <a:solidFill>
              <a:schemeClr val="dk1"/>
            </a:solidFill>
            <a:ln>
              <a:noFill/>
            </a:ln>
            <a:effectLst>
              <a:outerShdw blurRad="14288" dist="9525" dir="3120000" algn="bl" rotWithShape="0">
                <a:srgbClr val="000000">
                  <a:alpha val="5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62" name="Google Shape;462;p35"/>
            <p:cNvSpPr/>
            <p:nvPr/>
          </p:nvSpPr>
          <p:spPr>
            <a:xfrm rot="-543945">
              <a:off x="6021215" y="3174358"/>
              <a:ext cx="719690" cy="719690"/>
            </a:xfrm>
            <a:prstGeom prst="halfFrame">
              <a:avLst>
                <a:gd name="adj1" fmla="val 33333"/>
                <a:gd name="adj2" fmla="val 33333"/>
              </a:avLst>
            </a:prstGeom>
            <a:solidFill>
              <a:schemeClr val="dk1"/>
            </a:solidFill>
            <a:ln>
              <a:noFill/>
            </a:ln>
            <a:effectLst>
              <a:outerShdw blurRad="14288" dist="9525" dir="3120000" algn="bl" rotWithShape="0">
                <a:srgbClr val="000000">
                  <a:alpha val="5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463" name="Google Shape;463;p35"/>
          <p:cNvPicPr preferRelativeResize="0"/>
          <p:nvPr/>
        </p:nvPicPr>
        <p:blipFill rotWithShape="1">
          <a:blip r:embed="rId3">
            <a:alphaModFix/>
          </a:blip>
          <a:srcRect l="3880" t="9257" r="5028" b="9395"/>
          <a:stretch/>
        </p:blipFill>
        <p:spPr>
          <a:xfrm>
            <a:off x="7379563" y="3214200"/>
            <a:ext cx="1527675" cy="1339099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35"/>
          <p:cNvSpPr/>
          <p:nvPr/>
        </p:nvSpPr>
        <p:spPr>
          <a:xfrm>
            <a:off x="8046950" y="3144099"/>
            <a:ext cx="192900" cy="322500"/>
          </a:xfrm>
          <a:prstGeom prst="rect">
            <a:avLst/>
          </a:prstGeom>
          <a:solidFill>
            <a:srgbClr val="1F1F1F">
              <a:alpha val="29550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antari"/>
              <a:ea typeface="Gantari"/>
              <a:cs typeface="Gantari"/>
              <a:sym typeface="Gantari"/>
            </a:endParaRPr>
          </a:p>
        </p:txBody>
      </p:sp>
      <p:sp>
        <p:nvSpPr>
          <p:cNvPr id="465" name="Google Shape;465;p35"/>
          <p:cNvSpPr txBox="1"/>
          <p:nvPr/>
        </p:nvSpPr>
        <p:spPr>
          <a:xfrm>
            <a:off x="7731156" y="3466600"/>
            <a:ext cx="8859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 dirty="0" smtClean="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1971</a:t>
            </a:r>
            <a:endParaRPr sz="2000" i="1" dirty="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grpSp>
        <p:nvGrpSpPr>
          <p:cNvPr id="467" name="Google Shape;467;p35"/>
          <p:cNvGrpSpPr/>
          <p:nvPr/>
        </p:nvGrpSpPr>
        <p:grpSpPr>
          <a:xfrm rot="-312379">
            <a:off x="2797100" y="3285183"/>
            <a:ext cx="2921395" cy="1443750"/>
            <a:chOff x="4783004" y="3459038"/>
            <a:chExt cx="3525193" cy="1742147"/>
          </a:xfrm>
        </p:grpSpPr>
        <p:sp>
          <p:nvSpPr>
            <p:cNvPr id="468" name="Google Shape;468;p35"/>
            <p:cNvSpPr/>
            <p:nvPr/>
          </p:nvSpPr>
          <p:spPr>
            <a:xfrm rot="10732948">
              <a:off x="7718042" y="4611029"/>
              <a:ext cx="584511" cy="584511"/>
            </a:xfrm>
            <a:prstGeom prst="halfFrame">
              <a:avLst>
                <a:gd name="adj1" fmla="val 33333"/>
                <a:gd name="adj2" fmla="val 33333"/>
              </a:avLst>
            </a:prstGeom>
            <a:solidFill>
              <a:schemeClr val="dk1"/>
            </a:solidFill>
            <a:ln>
              <a:noFill/>
            </a:ln>
            <a:effectLst>
              <a:outerShdw blurRad="14288" dist="9525" dir="3120000" algn="bl" rotWithShape="0">
                <a:srgbClr val="000000">
                  <a:alpha val="5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69" name="Google Shape;469;p35"/>
            <p:cNvSpPr/>
            <p:nvPr/>
          </p:nvSpPr>
          <p:spPr>
            <a:xfrm rot="-49410">
              <a:off x="4787174" y="3463208"/>
              <a:ext cx="584460" cy="584460"/>
            </a:xfrm>
            <a:prstGeom prst="halfFrame">
              <a:avLst>
                <a:gd name="adj1" fmla="val 33333"/>
                <a:gd name="adj2" fmla="val 33333"/>
              </a:avLst>
            </a:prstGeom>
            <a:solidFill>
              <a:schemeClr val="dk1"/>
            </a:solidFill>
            <a:ln>
              <a:noFill/>
            </a:ln>
            <a:effectLst>
              <a:outerShdw blurRad="14288" dist="9525" dir="3120000" algn="bl" rotWithShape="0">
                <a:srgbClr val="000000">
                  <a:alpha val="5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3" name="Picture Placeholder 2"/>
          <p:cNvPicPr>
            <a:picLocks noGrp="1" noChangeAspect="1"/>
          </p:cNvPicPr>
          <p:nvPr>
            <p:ph type="pic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r="18165"/>
          <a:stretch>
            <a:fillRect/>
          </a:stretch>
        </p:blipFill>
        <p:spPr/>
      </p:pic>
      <p:pic>
        <p:nvPicPr>
          <p:cNvPr id="5" name="Picture Placeholder 4"/>
          <p:cNvPicPr>
            <a:picLocks noGrp="1" noChangeAspect="1"/>
          </p:cNvPicPr>
          <p:nvPr>
            <p:ph type="pic" idx="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34" r="18834"/>
          <a:stretch>
            <a:fillRect/>
          </a:stretch>
        </p:blipFill>
        <p:spPr/>
      </p:pic>
      <p:pic>
        <p:nvPicPr>
          <p:cNvPr id="7" name="Picture Placeholder 6"/>
          <p:cNvPicPr>
            <a:picLocks noGrp="1" noChangeAspect="1"/>
          </p:cNvPicPr>
          <p:nvPr>
            <p:ph type="pic" idx="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7" b="20827"/>
          <a:stretch>
            <a:fillRect/>
          </a:stretch>
        </p:blipFill>
        <p:spPr/>
      </p:pic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780663" y="2571749"/>
            <a:ext cx="4528800" cy="733599"/>
          </a:xfrm>
        </p:spPr>
        <p:txBody>
          <a:bodyPr/>
          <a:lstStyle/>
          <a:p>
            <a:r>
              <a:rPr lang="as-IN" dirty="0">
                <a:solidFill>
                  <a:schemeClr val="tx2">
                    <a:lumMod val="75000"/>
                  </a:schemeClr>
                </a:solidFill>
              </a:rPr>
              <a:t>মুজিবনগর সরকার: বাংলাদেশের প্রথম শপথ ও মুক্তিযুদ্ধের নেতৃত্ব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as-IN" dirty="0" smtClean="0">
                <a:solidFill>
                  <a:schemeClr val="accent1">
                    <a:lumMod val="75000"/>
                  </a:schemeClr>
                </a:solidFill>
              </a:rPr>
              <a:t>শপথ </a:t>
            </a:r>
            <a:r>
              <a:rPr lang="as-IN" dirty="0">
                <a:solidFill>
                  <a:schemeClr val="accent1">
                    <a:lumMod val="75000"/>
                  </a:schemeClr>
                </a:solidFill>
              </a:rPr>
              <a:t>গ্রহণ অনুষ্ঠান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75" name="Google Shape;475;p36"/>
          <p:cNvSpPr txBox="1">
            <a:spLocks noGrp="1"/>
          </p:cNvSpPr>
          <p:nvPr>
            <p:ph type="body" idx="4294967295"/>
          </p:nvPr>
        </p:nvSpPr>
        <p:spPr>
          <a:xfrm>
            <a:off x="685800" y="1047750"/>
            <a:ext cx="7704000" cy="12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/>
              <a:t>📅 </a:t>
            </a:r>
            <a:r>
              <a:rPr lang="as-IN" sz="1200" dirty="0"/>
              <a:t>তারিখ: ১৭ এপ্রিল ১৯৭১</a:t>
            </a:r>
          </a:p>
          <a:p>
            <a:r>
              <a:rPr lang="en-US" sz="1200" dirty="0"/>
              <a:t>📍 </a:t>
            </a:r>
            <a:r>
              <a:rPr lang="as-IN" sz="1200" dirty="0"/>
              <a:t>স্থান: বৈদ্যনাথতলা, মেহেরপুর (বর্তমানে মুজিবনগর)</a:t>
            </a:r>
          </a:p>
          <a:p>
            <a:endParaRPr lang="as-IN" sz="1200" dirty="0"/>
          </a:p>
          <a:p>
            <a:r>
              <a:rPr lang="as-IN" sz="1200" dirty="0"/>
              <a:t>বাংলাদেশের প্রথম অস্থায়ী সরকার এইখানেই শপথ গ্রহণ করে।</a:t>
            </a:r>
          </a:p>
        </p:txBody>
      </p:sp>
      <p:sp>
        <p:nvSpPr>
          <p:cNvPr id="477" name="Google Shape;477;p36"/>
          <p:cNvSpPr txBox="1"/>
          <p:nvPr/>
        </p:nvSpPr>
        <p:spPr>
          <a:xfrm>
            <a:off x="838200" y="2529519"/>
            <a:ext cx="4340675" cy="229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as-IN" sz="2800" dirty="0" smtClean="0">
                <a:solidFill>
                  <a:schemeClr val="accent1">
                    <a:lumMod val="75000"/>
                  </a:schemeClr>
                </a:solidFill>
              </a:rPr>
              <a:t>সরকারের </a:t>
            </a:r>
            <a:r>
              <a:rPr lang="as-IN" sz="2800" dirty="0">
                <a:solidFill>
                  <a:schemeClr val="accent1">
                    <a:lumMod val="75000"/>
                  </a:schemeClr>
                </a:solidFill>
              </a:rPr>
              <a:t>মূল </a:t>
            </a:r>
            <a:r>
              <a:rPr lang="as-IN" sz="2800" dirty="0" smtClean="0">
                <a:solidFill>
                  <a:schemeClr val="accent1">
                    <a:lumMod val="75000"/>
                  </a:schemeClr>
                </a:solidFill>
              </a:rPr>
              <a:t>সদস্যবৃন্দ</a:t>
            </a:r>
            <a:endParaRPr lang="en-GB" sz="1200" dirty="0" smtClean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lang="as-IN" sz="1200" dirty="0" smtClean="0"/>
              <a:t>▪ রাষ্ট্রপতি</a:t>
            </a:r>
            <a:r>
              <a:rPr lang="en-GB" sz="1200" dirty="0" smtClean="0"/>
              <a:t>:</a:t>
            </a:r>
            <a:r>
              <a:rPr lang="as-IN" sz="1200" dirty="0"/>
              <a:t> বঙ্গবন্ধু শেখ মুজিবুর </a:t>
            </a:r>
            <a:r>
              <a:rPr lang="as-IN" sz="1200" dirty="0" smtClean="0"/>
              <a:t>রহমান</a:t>
            </a:r>
            <a:endParaRPr lang="en-GB" sz="12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lang="as-IN" sz="1200" dirty="0" smtClean="0"/>
              <a:t>▪ </a:t>
            </a:r>
            <a:r>
              <a:rPr lang="as-IN" sz="1200" dirty="0"/>
              <a:t>অস্থায়ী রাষ্ট্রপতি: সৈয়দ নজরুল ইসলাম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lang="as-IN" sz="1200" dirty="0"/>
              <a:t>▪ প্রধানমন্ত্রী: তাজউদ্দীন আহমদ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lang="as-IN" sz="1200" dirty="0"/>
              <a:t>▪ অর্থমন্ত্রী : ক্যাপ্টেন এম মনসুর </a:t>
            </a:r>
            <a:r>
              <a:rPr lang="as-IN" sz="1200" dirty="0" smtClean="0"/>
              <a:t>আলী</a:t>
            </a:r>
            <a:endParaRPr lang="en-GB" sz="1200" dirty="0" smtClean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lang="as-IN" sz="1200" dirty="0"/>
              <a:t>▪ স্বরাষ্ট্রমন্ত্রী </a:t>
            </a:r>
            <a:r>
              <a:rPr lang="en-GB" sz="1200" dirty="0" smtClean="0"/>
              <a:t>:</a:t>
            </a:r>
            <a:r>
              <a:rPr lang="as-IN" sz="1200" dirty="0" smtClean="0"/>
              <a:t>এএইচএম </a:t>
            </a:r>
            <a:r>
              <a:rPr lang="as-IN" sz="1200" dirty="0"/>
              <a:t>কামরুজ্জামান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q"/>
            </a:pPr>
            <a:r>
              <a:rPr lang="as-IN" sz="1200" dirty="0"/>
              <a:t>▪ পররাষ্ট্র ও আইনমন্ত্রী : খন্দকার মোশতাক আহমদ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647950"/>
            <a:ext cx="4136569" cy="21716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361950"/>
            <a:ext cx="34290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38150"/>
            <a:ext cx="8119200" cy="1295400"/>
          </a:xfrm>
        </p:spPr>
        <p:txBody>
          <a:bodyPr anchor="t"/>
          <a:lstStyle/>
          <a:p>
            <a:r>
              <a:rPr lang="en-GB" sz="1800" b="1" i="1" dirty="0" smtClean="0">
                <a:solidFill>
                  <a:srgbClr val="C00000"/>
                </a:solidFill>
              </a:rPr>
              <a:t>“</a:t>
            </a:r>
            <a:r>
              <a:rPr lang="as-IN" sz="1800" b="1" i="1" dirty="0" smtClean="0">
                <a:solidFill>
                  <a:srgbClr val="C00000"/>
                </a:solidFill>
              </a:rPr>
              <a:t>আমি </a:t>
            </a:r>
            <a:r>
              <a:rPr lang="as-IN" sz="1800" b="1" i="1" dirty="0">
                <a:solidFill>
                  <a:srgbClr val="C00000"/>
                </a:solidFill>
              </a:rPr>
              <a:t>সজ্ঞানে এবং সুস্থ শরীরে শপথ করিতেছি যে। আমি আমার প্রাণের বিনিময়ে হইলেও মুক্তিবাহিনীর একজন সৈনিক হিসেবে আমার মাতৃভূমির স্বাধীনতার সার্বভৌমত্ব রক্ষার্থে সর্বশক্তি নিয়োগ </a:t>
            </a:r>
            <a:r>
              <a:rPr lang="as-IN" sz="1800" b="1" i="1" dirty="0" smtClean="0">
                <a:solidFill>
                  <a:srgbClr val="C00000"/>
                </a:solidFill>
              </a:rPr>
              <a:t>করিব</a:t>
            </a:r>
            <a:r>
              <a:rPr lang="en-GB" sz="1800" b="1" i="1" dirty="0" smtClean="0">
                <a:solidFill>
                  <a:srgbClr val="C00000"/>
                </a:solidFill>
              </a:rPr>
              <a:t> ” </a:t>
            </a:r>
            <a:r>
              <a:rPr lang="en-GB" sz="1100" b="1" i="1" dirty="0" smtClean="0">
                <a:solidFill>
                  <a:srgbClr val="C00000"/>
                </a:solidFill>
              </a:rPr>
              <a:t> (</a:t>
            </a:r>
            <a:r>
              <a:rPr lang="as-IN" sz="1100" b="1" i="1" dirty="0" smtClean="0">
                <a:solidFill>
                  <a:srgbClr val="C00000"/>
                </a:solidFill>
              </a:rPr>
              <a:t>অধ্যাপক </a:t>
            </a:r>
            <a:r>
              <a:rPr lang="as-IN" sz="1100" b="1" i="1" dirty="0">
                <a:solidFill>
                  <a:srgbClr val="C00000"/>
                </a:solidFill>
              </a:rPr>
              <a:t>ইউসুফ </a:t>
            </a:r>
            <a:r>
              <a:rPr lang="as-IN" sz="1100" b="1" i="1" dirty="0" smtClean="0">
                <a:solidFill>
                  <a:srgbClr val="C00000"/>
                </a:solidFill>
              </a:rPr>
              <a:t>আলী</a:t>
            </a:r>
            <a:r>
              <a:rPr lang="en-GB" sz="1100" b="1" i="1" dirty="0" smtClean="0">
                <a:solidFill>
                  <a:srgbClr val="C00000"/>
                </a:solidFill>
              </a:rPr>
              <a:t> )</a:t>
            </a:r>
            <a:br>
              <a:rPr lang="en-GB" sz="1100" b="1" i="1" dirty="0" smtClean="0">
                <a:solidFill>
                  <a:srgbClr val="C00000"/>
                </a:solidFill>
              </a:rPr>
            </a:br>
            <a:r>
              <a:rPr lang="en-US" sz="1800" b="1" i="1" dirty="0">
                <a:solidFill>
                  <a:srgbClr val="C00000"/>
                </a:solidFill>
              </a:rPr>
              <a:t/>
            </a:r>
            <a:br>
              <a:rPr lang="en-US" sz="1800" b="1" i="1" dirty="0">
                <a:solidFill>
                  <a:srgbClr val="C00000"/>
                </a:solidFill>
              </a:rPr>
            </a:br>
            <a:endParaRPr lang="en-US" sz="1800" b="1" i="1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0000" y="1733550"/>
            <a:ext cx="8043000" cy="2779950"/>
          </a:xfrm>
        </p:spPr>
        <p:txBody>
          <a:bodyPr anchor="t"/>
          <a:lstStyle/>
          <a:p>
            <a:r>
              <a:rPr lang="as-IN" sz="2000" b="1" dirty="0"/>
              <a:t>তাজউদ্দীন আহমদ</a:t>
            </a:r>
            <a:r>
              <a:rPr lang="as-IN" sz="2000" b="1" dirty="0" smtClean="0"/>
              <a:t>:</a:t>
            </a:r>
            <a:r>
              <a:rPr lang="en-GB" sz="2000" b="1" dirty="0" smtClean="0"/>
              <a:t>:</a:t>
            </a:r>
            <a:r>
              <a:rPr lang="as-IN" dirty="0" smtClean="0"/>
              <a:t/>
            </a:r>
            <a:br>
              <a:rPr lang="as-IN" dirty="0" smtClean="0"/>
            </a:br>
            <a:r>
              <a:rPr lang="as-IN" dirty="0" smtClean="0"/>
              <a:t>"</a:t>
            </a:r>
            <a:r>
              <a:rPr lang="as-IN" dirty="0"/>
              <a:t>আমি, তাজউদ্দীন আহমদ, বাংলাদেশের অস্থায়ী সরকারের প্রধানমন্ত্রী হিসেবে শপথ নিচ্ছি</a:t>
            </a:r>
            <a:r>
              <a:rPr lang="as-IN" dirty="0" smtClean="0"/>
              <a:t>...</a:t>
            </a:r>
            <a:r>
              <a:rPr lang="en-GB" dirty="0" smtClean="0"/>
              <a:t>” </a:t>
            </a:r>
            <a:r>
              <a:rPr lang="as-IN" dirty="0" smtClean="0"/>
              <a:t>এবং </a:t>
            </a:r>
            <a:r>
              <a:rPr lang="as-IN" dirty="0"/>
              <a:t>তিনি হাত তুলে শপথ </a:t>
            </a:r>
            <a:r>
              <a:rPr lang="as-IN" dirty="0" smtClean="0"/>
              <a:t>নেন</a:t>
            </a:r>
            <a:r>
              <a:rPr lang="en-GB" dirty="0" smtClean="0"/>
              <a:t>,</a:t>
            </a:r>
          </a:p>
          <a:p>
            <a:r>
              <a:rPr lang="en-GB" b="1" dirty="0" smtClean="0"/>
              <a:t>                          </a:t>
            </a:r>
            <a:r>
              <a:rPr lang="as-IN" b="1" dirty="0" smtClean="0"/>
              <a:t>"</a:t>
            </a:r>
            <a:r>
              <a:rPr lang="as-IN" b="1" dirty="0"/>
              <a:t>স্বাধীনতা অর্জন না হওয়া পর্যন্ত সংগ্রাম চালিয়ে যাবো</a:t>
            </a:r>
            <a:r>
              <a:rPr lang="as-IN" b="1" dirty="0" smtClean="0"/>
              <a:t>।</a:t>
            </a:r>
            <a:r>
              <a:rPr lang="en-GB" b="1" dirty="0" smtClean="0"/>
              <a:t>”</a:t>
            </a:r>
          </a:p>
          <a:p>
            <a:endParaRPr lang="en-GB" b="1" dirty="0" smtClean="0"/>
          </a:p>
          <a:p>
            <a:r>
              <a:rPr lang="as-IN" sz="2000" b="1" dirty="0"/>
              <a:t>সৈয়দ নজরুল ইসলাম</a:t>
            </a:r>
            <a:r>
              <a:rPr lang="as-IN" sz="2000" b="1" dirty="0" smtClean="0"/>
              <a:t>:</a:t>
            </a:r>
            <a:endParaRPr lang="en-GB" sz="2000" b="1" dirty="0" smtClean="0"/>
          </a:p>
          <a:p>
            <a:r>
              <a:rPr lang="en-GB" dirty="0" smtClean="0"/>
              <a:t>    “</a:t>
            </a:r>
            <a:r>
              <a:rPr lang="as-IN" dirty="0" smtClean="0"/>
              <a:t>আমি</a:t>
            </a:r>
            <a:r>
              <a:rPr lang="as-IN" dirty="0"/>
              <a:t>, সৈয়দ নজরুল ইসলাম, বঙ্গবন্ধুর </a:t>
            </a:r>
            <a:r>
              <a:rPr lang="as-IN" dirty="0" smtClean="0"/>
              <a:t>অবর্তমানে</a:t>
            </a:r>
            <a:r>
              <a:rPr lang="en-GB" dirty="0" smtClean="0"/>
              <a:t> </a:t>
            </a:r>
            <a:r>
              <a:rPr lang="as-IN" dirty="0"/>
              <a:t>স্বাধীন বাংলাদেশের অস্থায়ী রাষ্ট্রপতির দায়িত্ব </a:t>
            </a:r>
            <a:r>
              <a:rPr lang="as-IN" dirty="0" smtClean="0"/>
              <a:t>নিচ্ছি</a:t>
            </a:r>
            <a:r>
              <a:rPr lang="en-GB" dirty="0" smtClean="0"/>
              <a:t>….</a:t>
            </a:r>
            <a:r>
              <a:rPr lang="as-IN" dirty="0" smtClean="0"/>
              <a:t>।</a:t>
            </a:r>
            <a:r>
              <a:rPr lang="en-GB" dirty="0" smtClean="0"/>
              <a:t>”</a:t>
            </a:r>
            <a:r>
              <a:rPr lang="as-IN" dirty="0"/>
              <a:t/>
            </a:r>
            <a:br>
              <a:rPr lang="as-IN" dirty="0"/>
            </a:br>
            <a:r>
              <a:rPr lang="as-IN" dirty="0" smtClean="0"/>
              <a:t>আমাদের </a:t>
            </a:r>
            <a:r>
              <a:rPr lang="as-IN" dirty="0"/>
              <a:t>নেতা, আমাদের প্রাণ—</a:t>
            </a:r>
            <a:r>
              <a:rPr lang="as-IN" b="1" dirty="0"/>
              <a:t>বঙ্গবন্ধু শেখ মুজিবুর রহমান</a:t>
            </a:r>
            <a:r>
              <a:rPr lang="as-IN" dirty="0"/>
              <a:t>—</a:t>
            </a:r>
            <a:br>
              <a:rPr lang="as-IN" dirty="0"/>
            </a:br>
            <a:r>
              <a:rPr lang="as-IN" dirty="0"/>
              <a:t>বর্তমানে পাকিস্তানের কারাগারে।</a:t>
            </a:r>
            <a:br>
              <a:rPr lang="as-IN" dirty="0"/>
            </a:br>
            <a:r>
              <a:rPr lang="as-IN" dirty="0"/>
              <a:t>কিন্তু তাঁর আদর্শ আমাদের হৃদয়ে, তাঁর নির্দেশ আমাদের পথ।</a:t>
            </a:r>
            <a:endParaRPr lang="en-GB" b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662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361950"/>
            <a:ext cx="7966800" cy="3146775"/>
          </a:xfrm>
        </p:spPr>
        <p:txBody>
          <a:bodyPr anchor="t"/>
          <a:lstStyle/>
          <a:p>
            <a:r>
              <a:rPr lang="as-IN" sz="2000" b="1" dirty="0" smtClean="0"/>
              <a:t>গুরুত্ব</a:t>
            </a:r>
            <a:r>
              <a:rPr lang="en-GB" sz="2000" b="1" dirty="0" smtClean="0"/>
              <a:t> :</a:t>
            </a:r>
            <a:r>
              <a:rPr lang="en-GB" sz="1600" dirty="0"/>
              <a:t/>
            </a:r>
            <a:br>
              <a:rPr lang="en-GB" sz="1600" dirty="0"/>
            </a:br>
            <a:r>
              <a:rPr lang="en-GB" sz="1600" dirty="0" smtClean="0"/>
              <a:t> </a:t>
            </a:r>
            <a:r>
              <a:rPr lang="as-IN" sz="1600" dirty="0"/>
              <a:t>▪ আন্তর্জাতিক স্বীকৃতি পাওয়ার ভিত্তি তৈরি </a:t>
            </a:r>
            <a:r>
              <a:rPr lang="as-IN" sz="1600" dirty="0" smtClean="0"/>
              <a:t>হয়</a:t>
            </a:r>
            <a:r>
              <a:rPr lang="en-GB" sz="1600" dirty="0" smtClean="0"/>
              <a:t> |</a:t>
            </a:r>
            <a:r>
              <a:rPr lang="as-IN" sz="1600" dirty="0"/>
              <a:t/>
            </a:r>
            <a:br>
              <a:rPr lang="as-IN" sz="1600" dirty="0"/>
            </a:br>
            <a:r>
              <a:rPr lang="as-IN" sz="1600" dirty="0"/>
              <a:t>▪ মুক্তিযুদ্ধ পরিচালনার কাঠামো নির্ধারণ </a:t>
            </a:r>
            <a:r>
              <a:rPr lang="as-IN" sz="1600" dirty="0" smtClean="0"/>
              <a:t>হয়</a:t>
            </a:r>
            <a:r>
              <a:rPr lang="en-GB" sz="1600" dirty="0" smtClean="0"/>
              <a:t> |</a:t>
            </a:r>
            <a:r>
              <a:rPr lang="as-IN" sz="1600" dirty="0"/>
              <a:t/>
            </a:r>
            <a:br>
              <a:rPr lang="as-IN" sz="1600" dirty="0"/>
            </a:br>
            <a:r>
              <a:rPr lang="as-IN" sz="1600" dirty="0"/>
              <a:t>▪ দেশের জনগণ একটি নেতৃত্বে ঐক্যবদ্ধ </a:t>
            </a:r>
            <a:r>
              <a:rPr lang="as-IN" sz="1600" dirty="0" smtClean="0"/>
              <a:t>হয়</a:t>
            </a:r>
            <a:r>
              <a:rPr lang="en-GB" sz="1600" dirty="0" smtClean="0"/>
              <a:t> |</a:t>
            </a:r>
            <a:br>
              <a:rPr lang="en-GB" sz="1600" dirty="0" smtClean="0"/>
            </a:br>
            <a:r>
              <a:rPr lang="en-GB" sz="1600" dirty="0" smtClean="0"/>
              <a:t> </a:t>
            </a:r>
            <a:r>
              <a:rPr lang="as-IN" sz="2000" b="1" dirty="0" smtClean="0"/>
              <a:t>উপসংহার</a:t>
            </a:r>
            <a:r>
              <a:rPr lang="en-GB" sz="2000" b="1" dirty="0" smtClean="0"/>
              <a:t> :</a:t>
            </a:r>
            <a:r>
              <a:rPr lang="as-IN" sz="1600" dirty="0"/>
              <a:t/>
            </a:r>
            <a:br>
              <a:rPr lang="as-IN" sz="1600" dirty="0"/>
            </a:br>
            <a:r>
              <a:rPr lang="as-IN" sz="1600" dirty="0"/>
              <a:t>▪ মুজিবনগর সরকারের গঠন ছিল স্বাধীনতার পথে এক সাহসী </a:t>
            </a:r>
            <a:r>
              <a:rPr lang="as-IN" sz="1600" dirty="0" smtClean="0"/>
              <a:t>পদক্ষেপ</a:t>
            </a:r>
            <a:r>
              <a:rPr lang="en-GB" sz="1600" dirty="0" smtClean="0"/>
              <a:t> |</a:t>
            </a:r>
            <a:r>
              <a:rPr lang="as-IN" sz="1600" dirty="0"/>
              <a:t/>
            </a:r>
            <a:br>
              <a:rPr lang="as-IN" sz="1600" dirty="0"/>
            </a:br>
            <a:r>
              <a:rPr lang="as-IN" sz="1600" dirty="0"/>
              <a:t>▪ এটি মুক্তিযুদ্ধকে সঠিক দিক নির্দেশনা </a:t>
            </a:r>
            <a:r>
              <a:rPr lang="as-IN" sz="1600" dirty="0" smtClean="0"/>
              <a:t>দেয়</a:t>
            </a:r>
            <a:r>
              <a:rPr lang="en-GB" sz="1600" dirty="0" smtClean="0"/>
              <a:t> |</a:t>
            </a:r>
            <a:r>
              <a:rPr lang="as-IN" sz="1600" dirty="0"/>
              <a:t/>
            </a:r>
            <a:br>
              <a:rPr lang="as-IN" sz="1600" dirty="0"/>
            </a:br>
            <a:r>
              <a:rPr lang="as-IN" sz="1600" dirty="0"/>
              <a:t>▪ ইতিহাসে এর গুরুত্ব </a:t>
            </a:r>
            <a:r>
              <a:rPr lang="as-IN" sz="1600" dirty="0" smtClean="0"/>
              <a:t>অপরিসীম</a:t>
            </a:r>
            <a:r>
              <a:rPr lang="en-GB" sz="1600" dirty="0" smtClean="0"/>
              <a:t> |</a:t>
            </a:r>
            <a:br>
              <a:rPr lang="en-GB" sz="1600" dirty="0" smtClean="0"/>
            </a:br>
            <a:r>
              <a:rPr lang="as-IN" sz="2000" b="1" dirty="0">
                <a:solidFill>
                  <a:srgbClr val="7030A0"/>
                </a:solidFill>
              </a:rPr>
              <a:t>সাইড</a:t>
            </a:r>
            <a:r>
              <a:rPr lang="en-GB" sz="2000" b="1" dirty="0" smtClean="0">
                <a:solidFill>
                  <a:srgbClr val="7030A0"/>
                </a:solidFill>
              </a:rPr>
              <a:t> </a:t>
            </a:r>
            <a:r>
              <a:rPr lang="as-IN" sz="2000" b="1" dirty="0">
                <a:solidFill>
                  <a:srgbClr val="7030A0"/>
                </a:solidFill>
              </a:rPr>
              <a:t>রেফারেন্স</a:t>
            </a:r>
            <a:r>
              <a:rPr lang="en-GB" sz="2000" b="1" dirty="0" smtClean="0">
                <a:solidFill>
                  <a:srgbClr val="7030A0"/>
                </a:solidFill>
              </a:rPr>
              <a:t>  :   </a:t>
            </a:r>
            <a:r>
              <a:rPr lang="en-GB" sz="1600" dirty="0" smtClean="0"/>
              <a:t/>
            </a:r>
            <a:br>
              <a:rPr lang="en-GB" sz="1600" dirty="0" smtClean="0"/>
            </a:br>
            <a:r>
              <a:rPr lang="as-IN" sz="1600" dirty="0"/>
              <a:t>তথ্যসূত্র: জাতীয় পাঠ্যপুস্তক ও মুক্তিযুদ্ধ জাদুঘর প্রকাশনা </a:t>
            </a:r>
            <a:r>
              <a:rPr lang="as-IN" sz="1600" dirty="0" smtClean="0"/>
              <a:t>অনুযায়ী</a:t>
            </a:r>
            <a:r>
              <a:rPr lang="en-US" sz="1600" dirty="0" smtClean="0"/>
              <a:t>, </a:t>
            </a:r>
            <a:r>
              <a:rPr lang="as-IN" sz="1600" dirty="0"/>
              <a:t>মুক্তিযুদ্ধকালীন </a:t>
            </a:r>
            <a:r>
              <a:rPr lang="as-IN" sz="1600" dirty="0" smtClean="0"/>
              <a:t>দলিল</a:t>
            </a:r>
            <a:r>
              <a:rPr lang="en-GB" sz="1600" dirty="0" smtClean="0"/>
              <a:t>,</a:t>
            </a:r>
            <a:r>
              <a:rPr lang="as-IN" sz="1600" dirty="0"/>
              <a:t> বাংলা একাডেমি ও মুক্তিযুদ্ধ </a:t>
            </a:r>
            <a:r>
              <a:rPr lang="as-IN" sz="1600" dirty="0" smtClean="0"/>
              <a:t>জাদুঘর</a:t>
            </a:r>
            <a:r>
              <a:rPr lang="en-GB" sz="1600" dirty="0" smtClean="0"/>
              <a:t>, </a:t>
            </a:r>
            <a:r>
              <a:rPr lang="en-GB" sz="1600" dirty="0" err="1"/>
              <a:t>G</a:t>
            </a:r>
            <a:r>
              <a:rPr lang="en-GB" sz="1600" dirty="0" err="1" smtClean="0"/>
              <a:t>oogle,ChatGPT</a:t>
            </a:r>
            <a:r>
              <a:rPr lang="en-GB" sz="1600" dirty="0"/>
              <a:t>, </a:t>
            </a:r>
            <a:r>
              <a:rPr lang="en-GB" sz="1600" dirty="0" err="1" smtClean="0"/>
              <a:t>DeepSeek,YouTube</a:t>
            </a:r>
            <a:r>
              <a:rPr lang="as-IN" sz="1600" dirty="0" smtClean="0"/>
              <a:t>)</a:t>
            </a:r>
            <a:r>
              <a:rPr lang="en-GB" sz="1600" dirty="0" smtClean="0"/>
              <a:t>                                   </a:t>
            </a:r>
            <a:br>
              <a:rPr lang="en-GB" sz="1600" dirty="0" smtClean="0"/>
            </a:br>
            <a:r>
              <a:rPr lang="en-GB" sz="1600" dirty="0">
                <a:solidFill>
                  <a:srgbClr val="C00000"/>
                </a:solidFill>
              </a:rPr>
              <a:t> </a:t>
            </a:r>
            <a:r>
              <a:rPr lang="en-GB" sz="1600" dirty="0" smtClean="0">
                <a:solidFill>
                  <a:srgbClr val="C00000"/>
                </a:solidFill>
              </a:rPr>
              <a:t>                                                       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GB" sz="1600" dirty="0" smtClean="0"/>
              <a:t/>
            </a:r>
            <a:br>
              <a:rPr lang="en-GB" sz="1600" dirty="0" smtClean="0"/>
            </a:br>
            <a:r>
              <a:rPr lang="en-GB" sz="1600" dirty="0"/>
              <a:t> </a:t>
            </a:r>
            <a:r>
              <a:rPr lang="en-GB" sz="1600" dirty="0" smtClean="0"/>
              <a:t>                                                        </a:t>
            </a:r>
            <a:r>
              <a:rPr lang="as-IN" sz="1600" dirty="0"/>
              <a:t/>
            </a:r>
            <a:br>
              <a:rPr lang="as-IN" sz="1600" dirty="0"/>
            </a:br>
            <a:endParaRPr lang="en-US" sz="1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486150"/>
            <a:ext cx="8153400" cy="1295400"/>
          </a:xfrm>
          <a:solidFill>
            <a:schemeClr val="bg2">
              <a:lumMod val="60000"/>
              <a:lumOff val="40000"/>
            </a:schemeClr>
          </a:solidFill>
        </p:spPr>
        <p:txBody>
          <a:bodyPr anchor="t"/>
          <a:lstStyle/>
          <a:p>
            <a:pPr>
              <a:lnSpc>
                <a:spcPct val="150000"/>
              </a:lnSpc>
            </a:pPr>
            <a:r>
              <a:rPr lang="en-GB" dirty="0" smtClean="0"/>
              <a:t>                                                                   </a:t>
            </a:r>
            <a:r>
              <a:rPr lang="as-IN" sz="2400" dirty="0">
                <a:solidFill>
                  <a:srgbClr val="C00000"/>
                </a:solidFill>
              </a:rPr>
              <a:t>ধন্যবাদ</a:t>
            </a:r>
            <a:r>
              <a:rPr lang="en-GB" sz="2400" dirty="0">
                <a:solidFill>
                  <a:srgbClr val="C00000"/>
                </a:solidFill>
              </a:rPr>
              <a:t> </a:t>
            </a:r>
            <a:r>
              <a:rPr lang="as-IN" sz="2400" dirty="0" smtClean="0">
                <a:solidFill>
                  <a:srgbClr val="C00000"/>
                </a:solidFill>
              </a:rPr>
              <a:t>!</a:t>
            </a:r>
            <a:endParaRPr lang="en-GB" sz="2400" dirty="0" smtClean="0"/>
          </a:p>
          <a:p>
            <a:pPr>
              <a:lnSpc>
                <a:spcPct val="150000"/>
              </a:lnSpc>
            </a:pPr>
            <a:r>
              <a:rPr lang="en-GB" sz="1800" dirty="0"/>
              <a:t> </a:t>
            </a:r>
            <a:r>
              <a:rPr lang="en-GB" sz="1800" dirty="0" smtClean="0"/>
              <a:t>                       </a:t>
            </a:r>
            <a:r>
              <a:rPr lang="as-IN" sz="1800" dirty="0" smtClean="0"/>
              <a:t>আপনাদের </a:t>
            </a:r>
            <a:r>
              <a:rPr lang="as-IN" sz="1800" dirty="0"/>
              <a:t>মূল্যবান সময় ও মনোযোগের জন্য ধন্যবাদ</a:t>
            </a:r>
            <a:r>
              <a:rPr lang="as-IN" sz="1800" dirty="0" smtClean="0"/>
              <a:t>।</a:t>
            </a:r>
            <a:endParaRPr lang="en-GB" sz="1800" dirty="0" smtClean="0"/>
          </a:p>
          <a:p>
            <a:r>
              <a:rPr lang="en-GB" sz="1800" dirty="0" smtClean="0">
                <a:solidFill>
                  <a:srgbClr val="7030A0"/>
                </a:solidFill>
              </a:rPr>
              <a:t>                                               “</a:t>
            </a:r>
            <a:r>
              <a:rPr lang="as-IN" sz="1800" dirty="0" smtClean="0">
                <a:solidFill>
                  <a:srgbClr val="7030A0"/>
                </a:solidFill>
              </a:rPr>
              <a:t>জয় বাংলা</a:t>
            </a:r>
            <a:r>
              <a:rPr lang="en-GB" sz="1800" dirty="0" smtClean="0">
                <a:solidFill>
                  <a:srgbClr val="7030A0"/>
                </a:solidFill>
              </a:rPr>
              <a:t> </a:t>
            </a:r>
            <a:r>
              <a:rPr lang="as-IN" sz="1800" dirty="0" smtClean="0">
                <a:solidFill>
                  <a:srgbClr val="7030A0"/>
                </a:solidFill>
              </a:rPr>
              <a:t>! </a:t>
            </a:r>
            <a:r>
              <a:rPr lang="as-IN" sz="1800" dirty="0">
                <a:solidFill>
                  <a:srgbClr val="7030A0"/>
                </a:solidFill>
              </a:rPr>
              <a:t>জয় </a:t>
            </a:r>
            <a:r>
              <a:rPr lang="as-IN" sz="1800" dirty="0" smtClean="0">
                <a:solidFill>
                  <a:srgbClr val="7030A0"/>
                </a:solidFill>
              </a:rPr>
              <a:t>বঙ্গবন্ধু</a:t>
            </a:r>
            <a:r>
              <a:rPr lang="en-GB" sz="1800" dirty="0" smtClean="0">
                <a:solidFill>
                  <a:srgbClr val="7030A0"/>
                </a:solidFill>
              </a:rPr>
              <a:t> </a:t>
            </a:r>
            <a:r>
              <a:rPr lang="as-IN" sz="1800" dirty="0" smtClean="0">
                <a:solidFill>
                  <a:srgbClr val="7030A0"/>
                </a:solidFill>
              </a:rPr>
              <a:t>!</a:t>
            </a:r>
            <a:r>
              <a:rPr lang="en-GB" sz="1800" dirty="0" smtClean="0">
                <a:solidFill>
                  <a:srgbClr val="7030A0"/>
                </a:solidFill>
              </a:rPr>
              <a:t>”</a:t>
            </a:r>
            <a:endParaRPr lang="as-IN" sz="1800" dirty="0">
              <a:solidFill>
                <a:srgbClr val="7030A0"/>
              </a:solidFill>
            </a:endParaRPr>
          </a:p>
          <a:p>
            <a:endParaRPr lang="as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955906"/>
      </p:ext>
    </p:extLst>
  </p:cSld>
  <p:clrMapOvr>
    <a:masterClrMapping/>
  </p:clrMapOvr>
</p:sld>
</file>

<file path=ppt/theme/theme1.xml><?xml version="1.0" encoding="utf-8"?>
<a:theme xmlns:a="http://schemas.openxmlformats.org/drawingml/2006/main" name="World War II History Analysis Thesis Defense by Slidesgo">
  <a:themeElements>
    <a:clrScheme name="Simple Light">
      <a:dk1>
        <a:srgbClr val="1F1F1F"/>
      </a:dk1>
      <a:lt1>
        <a:srgbClr val="F4ECDF"/>
      </a:lt1>
      <a:dk2>
        <a:srgbClr val="D6C8B4"/>
      </a:dk2>
      <a:lt2>
        <a:srgbClr val="B49A79"/>
      </a:lt2>
      <a:accent1>
        <a:srgbClr val="69563E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F1F1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146</Words>
  <Application>Microsoft Office PowerPoint</Application>
  <PresentationFormat>On-screen Show (16:9)</PresentationFormat>
  <Paragraphs>25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Arial</vt:lpstr>
      <vt:lpstr>Roboto Serif SemiBold</vt:lpstr>
      <vt:lpstr>Lato</vt:lpstr>
      <vt:lpstr>Assistant</vt:lpstr>
      <vt:lpstr>Roboto Serif</vt:lpstr>
      <vt:lpstr>Wingdings</vt:lpstr>
      <vt:lpstr>Gantari</vt:lpstr>
      <vt:lpstr>World War II History Analysis Thesis Defense by Slidesgo</vt:lpstr>
      <vt:lpstr>মুজিবনগর সরকারের শপথ অনুষ্ঠান</vt:lpstr>
      <vt:lpstr> শপথ গ্রহণ অনুষ্ঠান</vt:lpstr>
      <vt:lpstr>“আমি সজ্ঞানে এবং সুস্থ শরীরে শপথ করিতেছি যে। আমি আমার প্রাণের বিনিময়ে হইলেও মুক্তিবাহিনীর একজন সৈনিক হিসেবে আমার মাতৃভূমির স্বাধীনতার সার্বভৌমত্ব রক্ষার্থে সর্বশক্তি নিয়োগ করিব ”  (অধ্যাপক ইউসুফ আলী )  </vt:lpstr>
      <vt:lpstr>গুরুত্ব :  ▪ আন্তর্জাতিক স্বীকৃতি পাওয়ার ভিত্তি তৈরি হয় | ▪ মুক্তিযুদ্ধ পরিচালনার কাঠামো নির্ধারণ হয় | ▪ দেশের জনগণ একটি নেতৃত্বে ঐক্যবদ্ধ হয় |  উপসংহার : ▪ মুজিবনগর সরকারের গঠন ছিল স্বাধীনতার পথে এক সাহসী পদক্ষেপ | ▪ এটি মুক্তিযুদ্ধকে সঠিক দিক নির্দেশনা দেয় | ▪ ইতিহাসে এর গুরুত্ব অপরিসীম | সাইড রেফারেন্স  :    তথ্যসূত্র: জাতীয় পাঠ্যপুস্তক ও মুক্তিযুদ্ধ জাদুঘর প্রকাশনা অনুযায়ী, মুক্তিযুদ্ধকালীন দলিল, বাংলা একাডেমি ও মুক্তিযুদ্ধ জাদুঘর, Google,ChatGPT, DeepSeek,YouTube)                                                                                                                                                      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মুজিবনগর সরকারের শপথ অনুষ্ঠান</dc:title>
  <dc:creator>ussef</dc:creator>
  <cp:lastModifiedBy>ussef</cp:lastModifiedBy>
  <cp:revision>11</cp:revision>
  <dcterms:modified xsi:type="dcterms:W3CDTF">2025-05-18T19:05:00Z</dcterms:modified>
</cp:coreProperties>
</file>